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44.jpeg" ContentType="image/jpe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A28156-18CA-4A64-ABC8-64167C7808F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F2EA43-FE03-4411-8D26-7B7F2A1BF8AE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83A492-A20F-4CC4-9DDD-D6F294D9A56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5508C7-D27F-4C51-BC14-BD1C22C74F6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451813-4EC7-4464-AC69-48CBF245BDB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BADD66-8B8A-48BD-B389-293B3A5931A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7B59969-1EAC-42E9-AC74-47F0975C508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553895-0F95-42B6-83C9-CF351155F5A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CBF3F3-FB1F-449B-9EE4-6B348FA557E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DBCC812-4505-452B-B893-CFB3900788F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904774-C374-4006-BD06-AE4DF85F495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8AA570-7769-460F-8686-546E4A8C96B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4500720" y="2023920"/>
            <a:ext cx="135720" cy="3019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ru" sz="7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A712285-0A42-4718-AA37-AB073E33A758}" type="slidenum">
              <a:rPr b="0" lang="ru" sz="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6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jpe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hyperlink" Target="https://github.com/DmitriyVahrushev/Neural_SaintPetersburg" TargetMode="External"/><Relationship Id="rId7" Type="http://schemas.openxmlformats.org/officeDocument/2006/relationships/hyperlink" Target="https://t.me/neural_spb_bot" TargetMode="External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21;p29"/>
          <p:cNvSpPr/>
          <p:nvPr/>
        </p:nvSpPr>
        <p:spPr>
          <a:xfrm>
            <a:off x="376200" y="457200"/>
            <a:ext cx="4250520" cy="23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3800" spc="-1" strike="noStrike">
                <a:solidFill>
                  <a:srgbClr val="000000"/>
                </a:solidFill>
                <a:latin typeface="Montserrat"/>
                <a:ea typeface="Montserrat"/>
              </a:rPr>
              <a:t>Генерация иллюстраций и стикеров на тему Петербурга 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40" name="Google Shape;122;p29" descr="Фото1.png"/>
          <p:cNvPicPr/>
          <p:nvPr/>
        </p:nvPicPr>
        <p:blipFill>
          <a:blip r:embed="rId2"/>
          <a:stretch/>
        </p:blipFill>
        <p:spPr>
          <a:xfrm>
            <a:off x="4842360" y="228600"/>
            <a:ext cx="4006800" cy="281628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123;p29"/>
          <p:cNvSpPr/>
          <p:nvPr/>
        </p:nvSpPr>
        <p:spPr>
          <a:xfrm>
            <a:off x="685800" y="3299040"/>
            <a:ext cx="799884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Generation P Team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Николай Павлычев (@nikolaypavlychev) - Product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Катерина Кусимова (@katerinakusimova ) - analyst/ds/ml engineer  online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Дмитрий Вахрушев (@dmitriy_vahrushev ) - CV, backend/frontend    online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Montserrat"/>
                <a:ea typeface="Montserrat"/>
              </a:rPr>
              <a:t>Ринат Махмутов (@talverinatik ) - NLP   online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2" name="Google Shape;124;p29" descr="Изображение"/>
          <p:cNvPicPr/>
          <p:nvPr/>
        </p:nvPicPr>
        <p:blipFill>
          <a:blip r:embed="rId3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25;p29" descr="Изображение"/>
          <p:cNvPicPr/>
          <p:nvPr/>
        </p:nvPicPr>
        <p:blipFill>
          <a:blip r:embed="rId4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126;p29" descr="Изображение"/>
          <p:cNvPicPr/>
          <p:nvPr/>
        </p:nvPicPr>
        <p:blipFill>
          <a:blip r:embed="rId5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127;p29" descr="Изображение"/>
          <p:cNvPicPr/>
          <p:nvPr/>
        </p:nvPicPr>
        <p:blipFill>
          <a:blip r:embed="rId6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43;p 2"/>
          <p:cNvSpPr/>
          <p:nvPr/>
        </p:nvSpPr>
        <p:spPr>
          <a:xfrm>
            <a:off x="457920" y="438120"/>
            <a:ext cx="79992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Stable diffusion by Stability.ai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Open Source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" name="Google Shape;146;p 3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147;p 3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148;p 3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149;p 3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6"/>
          <a:stretch/>
        </p:blipFill>
        <p:spPr>
          <a:xfrm>
            <a:off x="685800" y="1143000"/>
            <a:ext cx="4044600" cy="29404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7"/>
          <a:stretch/>
        </p:blipFill>
        <p:spPr>
          <a:xfrm>
            <a:off x="5257800" y="1143000"/>
            <a:ext cx="2970720" cy="29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43;p 1"/>
          <p:cNvSpPr/>
          <p:nvPr/>
        </p:nvSpPr>
        <p:spPr>
          <a:xfrm>
            <a:off x="685800" y="1600200"/>
            <a:ext cx="7999200" cy="13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Гипотеза: Stable diffusion плохо генерирует иллюстрации с российскими городами и нуждается в дообучении.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54" name="Google Shape;146;p 2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47;p 2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148;p 2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149;p 2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35;p30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36;p30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137;p30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138;p30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6"/>
          <a:stretch/>
        </p:blipFill>
        <p:spPr>
          <a:xfrm>
            <a:off x="405000" y="1128960"/>
            <a:ext cx="3899160" cy="389916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7"/>
          <a:stretch/>
        </p:blipFill>
        <p:spPr>
          <a:xfrm>
            <a:off x="5029200" y="1143000"/>
            <a:ext cx="3899160" cy="389916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685800" y="228600"/>
            <a:ext cx="3198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Петербург в стилистике художника Caspar David Friedrich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5715000" y="457200"/>
            <a:ext cx="23331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Петербург будущего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3342600" y="0"/>
            <a:ext cx="2371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Генерация картинок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35;p 1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36;p 2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37;p 2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70" name="Google Shape;138;p 2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6"/>
          <a:stretch/>
        </p:blipFill>
        <p:spPr>
          <a:xfrm>
            <a:off x="405000" y="900360"/>
            <a:ext cx="3899160" cy="38991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7"/>
          <a:stretch/>
        </p:blipFill>
        <p:spPr>
          <a:xfrm>
            <a:off x="4965120" y="914400"/>
            <a:ext cx="3884040" cy="38840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914400" y="340200"/>
            <a:ext cx="25135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Нотрдам-де-Пари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029200" y="339120"/>
            <a:ext cx="32338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Казанский собор Петербурга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43;p31"/>
          <p:cNvSpPr/>
          <p:nvPr/>
        </p:nvSpPr>
        <p:spPr>
          <a:xfrm>
            <a:off x="457200" y="446400"/>
            <a:ext cx="3738600" cy="6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Сценарии использования: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76" name="Google Shape;144;p31"/>
          <p:cNvSpPr/>
          <p:nvPr/>
        </p:nvSpPr>
        <p:spPr>
          <a:xfrm>
            <a:off x="405000" y="1517400"/>
            <a:ext cx="38530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1. Генерация иллюстраций города по запросу через Telegram bot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2. Cоздание стикерпака на основе изображений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7" name="Google Shape;146;p31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147;p31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48;p31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80" name="Google Shape;149;p31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tretch/>
        </p:blipFill>
        <p:spPr>
          <a:xfrm>
            <a:off x="5029200" y="339840"/>
            <a:ext cx="3202560" cy="24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43;p 3"/>
          <p:cNvSpPr/>
          <p:nvPr/>
        </p:nvSpPr>
        <p:spPr>
          <a:xfrm>
            <a:off x="686160" y="228600"/>
            <a:ext cx="799992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Результаты генерации достопримечательностей Петербурга после дообучения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83" name="Google Shape;146;p 4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147;p 4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48;p 4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49;p 4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6"/>
          <a:stretch/>
        </p:blipFill>
        <p:spPr>
          <a:xfrm>
            <a:off x="339840" y="1711440"/>
            <a:ext cx="2631240" cy="263124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228600" y="1253880"/>
            <a:ext cx="32338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Казанский собор Петербурга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143;p 4"/>
          <p:cNvSpPr/>
          <p:nvPr/>
        </p:nvSpPr>
        <p:spPr>
          <a:xfrm>
            <a:off x="685800" y="457200"/>
            <a:ext cx="7999920" cy="35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Impact:</a:t>
            </a:r>
            <a:r>
              <a:rPr b="0" lang="ru" sz="2700" spc="-1" strike="noStrike">
                <a:solidFill>
                  <a:srgbClr val="000000"/>
                </a:solidFill>
                <a:latin typeface="Montserrat"/>
                <a:ea typeface="Montserrat"/>
              </a:rPr>
              <a:t> 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генерация иллюстраций по Петербургу для переиспользования и тематический стикерпак для коммуникаций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Technologies:</a:t>
            </a:r>
            <a:r>
              <a:rPr b="0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Fine-tuning pretrained model,Telegram bot API, Machine Translation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UI: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Telegram bot, stikerpack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90" name="Google Shape;146;p 5" descr="Изображение"/>
          <p:cNvPicPr/>
          <p:nvPr/>
        </p:nvPicPr>
        <p:blipFill>
          <a:blip r:embed="rId2"/>
          <a:stretch/>
        </p:blipFill>
        <p:spPr>
          <a:xfrm>
            <a:off x="7511400" y="4633200"/>
            <a:ext cx="1337760" cy="12312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7;p 5" descr="Изображение"/>
          <p:cNvPicPr/>
          <p:nvPr/>
        </p:nvPicPr>
        <p:blipFill>
          <a:blip r:embed="rId3"/>
          <a:stretch/>
        </p:blipFill>
        <p:spPr>
          <a:xfrm>
            <a:off x="405000" y="4553280"/>
            <a:ext cx="252720" cy="28332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148;p 5" descr="Изображение"/>
          <p:cNvPicPr/>
          <p:nvPr/>
        </p:nvPicPr>
        <p:blipFill>
          <a:blip r:embed="rId4"/>
          <a:stretch/>
        </p:blipFill>
        <p:spPr>
          <a:xfrm>
            <a:off x="849240" y="4612320"/>
            <a:ext cx="1654560" cy="16524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49;p 5" descr="Изображение"/>
          <p:cNvPicPr/>
          <p:nvPr/>
        </p:nvPicPr>
        <p:blipFill>
          <a:blip r:embed="rId5"/>
          <a:stretch/>
        </p:blipFill>
        <p:spPr>
          <a:xfrm>
            <a:off x="6423120" y="4551840"/>
            <a:ext cx="844920" cy="22932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1445400" y="3713760"/>
            <a:ext cx="6326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https://github.com/DmitriyVahrushev/Neural_SaintPetersburg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7"/>
              </a:rPr>
              <a:t>https://t.me/neural_spb_bot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2022-09-08T16:21:29Z</dcterms:modified>
  <cp:revision>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